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0A2D79-F86B-4190-A111-00470D2D8C99}" type="datetimeFigureOut">
              <a:rPr lang="es-CO" smtClean="0"/>
              <a:pPr/>
              <a:t>01/02/2012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ECD3AC-A5BD-4788-9202-86ACA36F50F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116632"/>
            <a:ext cx="7772400" cy="5544616"/>
          </a:xfrm>
        </p:spPr>
        <p:txBody>
          <a:bodyPr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PARADIGMA  PROGRAMACIÒN ORIENTADA  A OBJETOS</a:t>
            </a:r>
          </a:p>
          <a:p>
            <a:pPr algn="ctr"/>
            <a:endParaRPr lang="es-ES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Durley Gisela Díaz Ibarguen</a:t>
            </a:r>
          </a:p>
          <a:p>
            <a:pPr algn="ctr"/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Sandra Patricia Correal</a:t>
            </a:r>
          </a:p>
          <a:p>
            <a:pPr algn="ctr"/>
            <a:endParaRPr lang="es-ES" sz="3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10*2</a:t>
            </a:r>
            <a:endParaRPr lang="es-CO" sz="3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4608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83058" y="1484784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Es la forma mas clara de ver las características de un objeto sin encajarse mas en su composición interior u otros componentes</a:t>
            </a:r>
          </a:p>
          <a:p>
            <a:pPr marL="109728" indent="0" algn="r">
              <a:buNone/>
            </a:pP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 algn="r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Ej: La grabadora solo nos</a:t>
            </a:r>
          </a:p>
          <a:p>
            <a:pPr marL="109728" indent="0" algn="r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encajamos en la </a:t>
            </a:r>
          </a:p>
          <a:p>
            <a:pPr marL="109728" indent="0" algn="r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manera que nos distrae</a:t>
            </a: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¿QUÈ ES ABSTRACCIÒN?</a:t>
            </a:r>
            <a:endParaRPr lang="es-CO" sz="4400" b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6" name="Picture 2" descr="http://www.kalley-uk.com/eContent/Library/Images/abr07Grabadora%20K-CD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8444">
            <a:off x="731435" y="2973351"/>
            <a:ext cx="3345415" cy="33454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3992518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Es una propiedad que permite que los objetos sean creados a partir de otros ya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existentes</a:t>
            </a:r>
          </a:p>
          <a:p>
            <a:pPr marL="109728" indent="0">
              <a:buNone/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Ej: El perro hereda diferentes razas   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¿QUÈ ES HERENCIA?</a:t>
            </a:r>
            <a:endParaRPr lang="es-CO" sz="4400" b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203848" y="3374570"/>
            <a:ext cx="2304256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Perro</a:t>
            </a:r>
            <a:endParaRPr lang="es-CO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91893" y="5013176"/>
            <a:ext cx="2016224" cy="72008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Pitbull</a:t>
            </a:r>
            <a:endParaRPr lang="es-CO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383868" y="5013176"/>
            <a:ext cx="1944216" cy="72008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Dálmata</a:t>
            </a:r>
            <a:endParaRPr lang="es-CO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084168" y="5013176"/>
            <a:ext cx="1944216" cy="72008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bulterrier</a:t>
            </a:r>
            <a:endParaRPr lang="es-CO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H="1">
            <a:off x="1835696" y="4221088"/>
            <a:ext cx="23042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endCxn id="6" idx="0"/>
          </p:cNvCxnSpPr>
          <p:nvPr/>
        </p:nvCxnSpPr>
        <p:spPr>
          <a:xfrm>
            <a:off x="4355976" y="4238666"/>
            <a:ext cx="0" cy="774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endCxn id="7" idx="0"/>
          </p:cNvCxnSpPr>
          <p:nvPr/>
        </p:nvCxnSpPr>
        <p:spPr>
          <a:xfrm>
            <a:off x="4860032" y="4238666"/>
            <a:ext cx="2196244" cy="774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56830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E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Herencia Simple: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permite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que una clase herede las propiedades y métodos de su superclase en una cadena jerárquica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</a:p>
          <a:p>
            <a:pPr marL="109728" indent="0">
              <a:buNone/>
            </a:pP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r>
              <a:rPr lang="es-E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Herencia múltiple: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aquella en la que cada clase puede heredar las propiedades y métodos de cualquier número de clases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</a:p>
          <a:p>
            <a:pPr marL="109728" indent="0">
              <a:buNone/>
            </a:pP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TIPOS DE HERENCIA</a:t>
            </a:r>
            <a:endParaRPr lang="es-CO" sz="4400" b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050" name="Picture 2" descr="http://static.commentcamarche.net/es.kioskea.net/pictures/poo-images-animaux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538">
            <a:off x="4331215" y="4442632"/>
            <a:ext cx="3309864" cy="20658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33456574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capacidad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tienen los objetos de una clase de responder al mismo mensaje o evento en función de los parámetros utilizados durante su invocación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109728" indent="0">
              <a:buNone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Ej: El Avión Y El Ave; Los dos vuelan pero tienen características diferentes</a:t>
            </a:r>
          </a:p>
          <a:p>
            <a:pPr marL="109728" indent="0">
              <a:buNone/>
            </a:pP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0" dirty="0" smtClean="0">
                <a:solidFill>
                  <a:srgbClr val="7030A0"/>
                </a:solidFill>
                <a:latin typeface="Arial Narrow" pitchFamily="34" charset="0"/>
              </a:rPr>
              <a:t>¿QUÈ ES POLIMORFISMO?</a:t>
            </a:r>
            <a:endParaRPr lang="es-CO" sz="4400" b="0" dirty="0">
              <a:solidFill>
                <a:srgbClr val="7030A0"/>
              </a:solidFill>
              <a:latin typeface="Arial Narrow" pitchFamily="34" charset="0"/>
            </a:endParaRPr>
          </a:p>
        </p:txBody>
      </p:sp>
      <p:pic>
        <p:nvPicPr>
          <p:cNvPr id="1026" name="Picture 2" descr="http://www.revista.unam.mx/vol.3/num1/sabias1/imagenes/a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705">
            <a:off x="1110039" y="4276169"/>
            <a:ext cx="2606129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uentatuviaje.net/uploads2/image/A--REPORTAJES/VIAJAR%20EN%20AVION%20LA%20GUIA/av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2707">
            <a:off x="4892925" y="4207259"/>
            <a:ext cx="2977912" cy="2382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075954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es-E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.1Abierto </a:t>
            </a:r>
            <a:r>
              <a:rPr lang="es-E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: </a:t>
            </a:r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Hace que el miembro de la clase pueda ser accedido desde el exterior de la Clase </a:t>
            </a:r>
            <a:endParaRPr lang="es-ES" sz="28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endParaRPr lang="es-ES" sz="28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endParaRPr lang="es-E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endParaRPr lang="es-E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ctr"/>
            <a:r>
              <a:rPr lang="es-ES" sz="36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¿QUÈ ES ENCAPSULACIÒN?</a:t>
            </a:r>
            <a:br>
              <a:rPr lang="es-ES" sz="36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s-ES" sz="3600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UNIDAD FUNDAMENTAL DE ENCAPSULAMIENTO</a:t>
            </a:r>
            <a:endParaRPr lang="es-CO" sz="3600" b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050" name="Picture 2" descr="http://objetivos.org/wp-content/uploads/2011/06/Programacion-Ment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13">
            <a:off x="5163548" y="4563133"/>
            <a:ext cx="3307657" cy="19696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0222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s-E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>
              <a:buNone/>
            </a:pPr>
            <a:r>
              <a:rPr lang="es-E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2.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cualquier </a:t>
            </a: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parte del programa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</a:p>
          <a:p>
            <a:pPr marL="109728" indent="0">
              <a:buNone/>
            </a:pP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/>
            </a:r>
            <a:b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s-E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3.Protegido : </a:t>
            </a: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Solo es accesible desde la Clase y las clases que 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heredan</a:t>
            </a:r>
          </a:p>
          <a:p>
            <a:pPr marL="109728" indent="0">
              <a:buNone/>
            </a:pP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/>
            </a:r>
            <a:b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s-E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4.Cerrado : </a:t>
            </a: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Solo es accesible desde la Clases.</a:t>
            </a:r>
            <a:endParaRPr lang="es-CO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0" dirty="0" smtClean="0">
                <a:solidFill>
                  <a:srgbClr val="7030A0"/>
                </a:solidFill>
                <a:latin typeface="Arial Narrow" pitchFamily="34" charset="0"/>
              </a:rPr>
              <a:t>FORMAS DE ENCAPSULAR</a:t>
            </a:r>
            <a:endParaRPr lang="es-CO" sz="4400" b="0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534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</TotalTime>
  <Words>193</Words>
  <Application>Microsoft Office PowerPoint</Application>
  <PresentationFormat>Presentación en pantalla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Concurrencia</vt:lpstr>
      <vt:lpstr>Diapositiva 1</vt:lpstr>
      <vt:lpstr>¿QUÈ ES ABSTRACCIÒN?</vt:lpstr>
      <vt:lpstr>¿QUÈ ES HERENCIA?</vt:lpstr>
      <vt:lpstr>TIPOS DE HERENCIA</vt:lpstr>
      <vt:lpstr>¿QUÈ ES POLIMORFISMO?</vt:lpstr>
      <vt:lpstr>¿QUÈ ES ENCAPSULACIÒN? UNIDAD FUNDAMENTAL DE ENCAPSULAMIENTO</vt:lpstr>
      <vt:lpstr>FORMAS DE ENCAPSULAR</vt:lpstr>
    </vt:vector>
  </TitlesOfParts>
  <Company>SECRETARIA DE EDUCACION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jose y mary</cp:lastModifiedBy>
  <cp:revision>12</cp:revision>
  <dcterms:created xsi:type="dcterms:W3CDTF">2012-02-01T12:10:28Z</dcterms:created>
  <dcterms:modified xsi:type="dcterms:W3CDTF">2012-02-01T21:16:46Z</dcterms:modified>
</cp:coreProperties>
</file>